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sldIdLst>
    <p:sldId id="257" r:id="rId2"/>
    <p:sldId id="259" r:id="rId3"/>
    <p:sldId id="260" r:id="rId4"/>
    <p:sldId id="261" r:id="rId5"/>
    <p:sldId id="263" r:id="rId6"/>
    <p:sldId id="265" r:id="rId7"/>
    <p:sldId id="264" r:id="rId8"/>
    <p:sldId id="266" r:id="rId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tr-TR" smtClean="0"/>
              <a:t>Asıl başlık stili için tıklatın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19AAB41B-2917-4683-A03C-4AF5D6BB4DAD}" type="datetimeFigureOut">
              <a:rPr lang="tr-TR" smtClean="0"/>
              <a:t>17.12.2025</a:t>
            </a:fld>
            <a:endParaRPr lang="tr-TR"/>
          </a:p>
        </p:txBody>
      </p:sp>
      <p:sp>
        <p:nvSpPr>
          <p:cNvPr id="5" name="Footer Placeholder 4"/>
          <p:cNvSpPr>
            <a:spLocks noGrp="1"/>
          </p:cNvSpPr>
          <p:nvPr>
            <p:ph type="ftr" sz="quarter" idx="11"/>
          </p:nvPr>
        </p:nvSpPr>
        <p:spPr>
          <a:xfrm>
            <a:off x="1876424" y="5410201"/>
            <a:ext cx="5124886" cy="365125"/>
          </a:xfrm>
        </p:spPr>
        <p:txBody>
          <a:bodyPr/>
          <a:lstStyle/>
          <a:p>
            <a:endParaRPr lang="tr-TR"/>
          </a:p>
        </p:txBody>
      </p:sp>
      <p:sp>
        <p:nvSpPr>
          <p:cNvPr id="6" name="Slide Number Placeholder 5"/>
          <p:cNvSpPr>
            <a:spLocks noGrp="1"/>
          </p:cNvSpPr>
          <p:nvPr>
            <p:ph type="sldNum" sz="quarter" idx="12"/>
          </p:nvPr>
        </p:nvSpPr>
        <p:spPr>
          <a:xfrm>
            <a:off x="9896911" y="5410199"/>
            <a:ext cx="771089" cy="365125"/>
          </a:xfrm>
        </p:spPr>
        <p:txBody>
          <a:bodyPr/>
          <a:lstStyle/>
          <a:p>
            <a:fld id="{367ACE74-93BD-488F-8EA1-83A0587DD557}" type="slidenum">
              <a:rPr lang="tr-TR" smtClean="0"/>
              <a:t>‹#›</a:t>
            </a:fld>
            <a:endParaRPr lang="tr-TR"/>
          </a:p>
        </p:txBody>
      </p:sp>
    </p:spTree>
    <p:extLst>
      <p:ext uri="{BB962C8B-B14F-4D97-AF65-F5344CB8AC3E}">
        <p14:creationId xmlns:p14="http://schemas.microsoft.com/office/powerpoint/2010/main" val="1239566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tr-TR" smtClean="0"/>
              <a:t>Resim eklemek için simgeyi tıklatın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19AAB41B-2917-4683-A03C-4AF5D6BB4DAD}" type="datetimeFigureOut">
              <a:rPr lang="tr-TR" smtClean="0"/>
              <a:t>17.12.2025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67ACE74-93BD-488F-8EA1-83A0587DD557}" type="slidenum">
              <a:rPr lang="tr-TR" smtClean="0"/>
              <a:t>‹#›</a:t>
            </a:fld>
            <a:endParaRPr lang="tr-TR"/>
          </a:p>
        </p:txBody>
      </p:sp>
    </p:spTree>
    <p:extLst>
      <p:ext uri="{BB962C8B-B14F-4D97-AF65-F5344CB8AC3E}">
        <p14:creationId xmlns:p14="http://schemas.microsoft.com/office/powerpoint/2010/main" val="228457475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19AAB41B-2917-4683-A03C-4AF5D6BB4DAD}" type="datetimeFigureOut">
              <a:rPr lang="tr-TR" smtClean="0"/>
              <a:t>17.12.2025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67ACE74-93BD-488F-8EA1-83A0587DD557}" type="slidenum">
              <a:rPr lang="tr-TR" smtClean="0"/>
              <a:t>‹#›</a:t>
            </a:fld>
            <a:endParaRPr lang="tr-TR"/>
          </a:p>
        </p:txBody>
      </p:sp>
    </p:spTree>
    <p:extLst>
      <p:ext uri="{BB962C8B-B14F-4D97-AF65-F5344CB8AC3E}">
        <p14:creationId xmlns:p14="http://schemas.microsoft.com/office/powerpoint/2010/main" val="2772073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tr-TR" smtClean="0"/>
              <a:t>Asıl başlık stili için tıklatın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19AAB41B-2917-4683-A03C-4AF5D6BB4DAD}" type="datetimeFigureOut">
              <a:rPr lang="tr-TR" smtClean="0"/>
              <a:t>17.12.2025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67ACE74-93BD-488F-8EA1-83A0587DD557}" type="slidenum">
              <a:rPr lang="tr-TR" smtClean="0"/>
              <a:t>‹#›</a:t>
            </a:fld>
            <a:endParaRPr lang="tr-T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14696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19AAB41B-2917-4683-A03C-4AF5D6BB4DAD}" type="datetimeFigureOut">
              <a:rPr lang="tr-TR" smtClean="0"/>
              <a:t>17.12.2025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67ACE74-93BD-488F-8EA1-83A0587DD557}" type="slidenum">
              <a:rPr lang="tr-TR" smtClean="0"/>
              <a:t>‹#›</a:t>
            </a:fld>
            <a:endParaRPr lang="tr-TR"/>
          </a:p>
        </p:txBody>
      </p:sp>
    </p:spTree>
    <p:extLst>
      <p:ext uri="{BB962C8B-B14F-4D97-AF65-F5344CB8AC3E}">
        <p14:creationId xmlns:p14="http://schemas.microsoft.com/office/powerpoint/2010/main" val="45244206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tr-TR" smtClean="0"/>
              <a:t>Asıl başlık stili için tıklatın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3" name="Date Placeholder 2"/>
          <p:cNvSpPr>
            <a:spLocks noGrp="1"/>
          </p:cNvSpPr>
          <p:nvPr>
            <p:ph type="dt" sz="half" idx="10"/>
          </p:nvPr>
        </p:nvSpPr>
        <p:spPr/>
        <p:txBody>
          <a:bodyPr/>
          <a:lstStyle/>
          <a:p>
            <a:fld id="{19AAB41B-2917-4683-A03C-4AF5D6BB4DAD}" type="datetimeFigureOut">
              <a:rPr lang="tr-TR" smtClean="0"/>
              <a:t>17.12.2025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67ACE74-93BD-488F-8EA1-83A0587DD557}" type="slidenum">
              <a:rPr lang="tr-TR" smtClean="0"/>
              <a:t>‹#›</a:t>
            </a:fld>
            <a:endParaRPr lang="tr-TR"/>
          </a:p>
        </p:txBody>
      </p:sp>
    </p:spTree>
    <p:extLst>
      <p:ext uri="{BB962C8B-B14F-4D97-AF65-F5344CB8AC3E}">
        <p14:creationId xmlns:p14="http://schemas.microsoft.com/office/powerpoint/2010/main" val="308220741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tr-TR" smtClean="0"/>
              <a:t>Asıl başlık stili için tıklatın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smtClean="0"/>
              <a:t>Resim eklemek için simgeyi tıklatın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smtClean="0"/>
              <a:t>Resim eklemek için simgeyi tıklatın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smtClean="0"/>
              <a:t>Resim eklemek için simgeyi tıklatın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3" name="Date Placeholder 2"/>
          <p:cNvSpPr>
            <a:spLocks noGrp="1"/>
          </p:cNvSpPr>
          <p:nvPr>
            <p:ph type="dt" sz="half" idx="10"/>
          </p:nvPr>
        </p:nvSpPr>
        <p:spPr/>
        <p:txBody>
          <a:bodyPr/>
          <a:lstStyle/>
          <a:p>
            <a:fld id="{19AAB41B-2917-4683-A03C-4AF5D6BB4DAD}" type="datetimeFigureOut">
              <a:rPr lang="tr-TR" smtClean="0"/>
              <a:t>17.12.2025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67ACE74-93BD-488F-8EA1-83A0587DD557}" type="slidenum">
              <a:rPr lang="tr-TR" smtClean="0"/>
              <a:t>‹#›</a:t>
            </a:fld>
            <a:endParaRPr lang="tr-TR"/>
          </a:p>
        </p:txBody>
      </p:sp>
    </p:spTree>
    <p:extLst>
      <p:ext uri="{BB962C8B-B14F-4D97-AF65-F5344CB8AC3E}">
        <p14:creationId xmlns:p14="http://schemas.microsoft.com/office/powerpoint/2010/main" val="191894846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9AAB41B-2917-4683-A03C-4AF5D6BB4DAD}" type="datetimeFigureOut">
              <a:rPr lang="tr-TR" smtClean="0"/>
              <a:t>17.12.2025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67ACE74-93BD-488F-8EA1-83A0587DD557}" type="slidenum">
              <a:rPr lang="tr-TR" smtClean="0"/>
              <a:t>‹#›</a:t>
            </a:fld>
            <a:endParaRPr lang="tr-TR"/>
          </a:p>
        </p:txBody>
      </p:sp>
    </p:spTree>
    <p:extLst>
      <p:ext uri="{BB962C8B-B14F-4D97-AF65-F5344CB8AC3E}">
        <p14:creationId xmlns:p14="http://schemas.microsoft.com/office/powerpoint/2010/main" val="1809689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9AAB41B-2917-4683-A03C-4AF5D6BB4DAD}" type="datetimeFigureOut">
              <a:rPr lang="tr-TR" smtClean="0"/>
              <a:t>17.12.2025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67ACE74-93BD-488F-8EA1-83A0587DD557}" type="slidenum">
              <a:rPr lang="tr-TR" smtClean="0"/>
              <a:t>‹#›</a:t>
            </a:fld>
            <a:endParaRPr lang="tr-TR"/>
          </a:p>
        </p:txBody>
      </p:sp>
    </p:spTree>
    <p:extLst>
      <p:ext uri="{BB962C8B-B14F-4D97-AF65-F5344CB8AC3E}">
        <p14:creationId xmlns:p14="http://schemas.microsoft.com/office/powerpoint/2010/main" val="1843608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9AAB41B-2917-4683-A03C-4AF5D6BB4DAD}" type="datetimeFigureOut">
              <a:rPr lang="tr-TR" smtClean="0"/>
              <a:t>17.12.2025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67ACE74-93BD-488F-8EA1-83A0587DD557}" type="slidenum">
              <a:rPr lang="tr-TR" smtClean="0"/>
              <a:t>‹#›</a:t>
            </a:fld>
            <a:endParaRPr lang="tr-TR"/>
          </a:p>
        </p:txBody>
      </p:sp>
    </p:spTree>
    <p:extLst>
      <p:ext uri="{BB962C8B-B14F-4D97-AF65-F5344CB8AC3E}">
        <p14:creationId xmlns:p14="http://schemas.microsoft.com/office/powerpoint/2010/main" val="2867441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tr-TR" smtClean="0"/>
              <a:t>Asıl başlık stili için tıklatın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19AAB41B-2917-4683-A03C-4AF5D6BB4DAD}" type="datetimeFigureOut">
              <a:rPr lang="tr-TR" smtClean="0"/>
              <a:t>17.12.2025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67ACE74-93BD-488F-8EA1-83A0587DD557}" type="slidenum">
              <a:rPr lang="tr-TR" smtClean="0"/>
              <a:t>‹#›</a:t>
            </a:fld>
            <a:endParaRPr lang="tr-TR"/>
          </a:p>
        </p:txBody>
      </p:sp>
    </p:spTree>
    <p:extLst>
      <p:ext uri="{BB962C8B-B14F-4D97-AF65-F5344CB8AC3E}">
        <p14:creationId xmlns:p14="http://schemas.microsoft.com/office/powerpoint/2010/main" val="2927377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19AAB41B-2917-4683-A03C-4AF5D6BB4DAD}" type="datetimeFigureOut">
              <a:rPr lang="tr-TR" smtClean="0"/>
              <a:t>17.12.2025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67ACE74-93BD-488F-8EA1-83A0587DD557}" type="slidenum">
              <a:rPr lang="tr-TR" smtClean="0"/>
              <a:t>‹#›</a:t>
            </a:fld>
            <a:endParaRPr lang="tr-TR"/>
          </a:p>
        </p:txBody>
      </p:sp>
    </p:spTree>
    <p:extLst>
      <p:ext uri="{BB962C8B-B14F-4D97-AF65-F5344CB8AC3E}">
        <p14:creationId xmlns:p14="http://schemas.microsoft.com/office/powerpoint/2010/main" val="1449499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1141410" y="3073397"/>
            <a:ext cx="4878391" cy="2717801"/>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6172200" y="3073397"/>
            <a:ext cx="4875210" cy="2717801"/>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19AAB41B-2917-4683-A03C-4AF5D6BB4DAD}" type="datetimeFigureOut">
              <a:rPr lang="tr-TR" smtClean="0"/>
              <a:t>17.12.2025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67ACE74-93BD-488F-8EA1-83A0587DD557}" type="slidenum">
              <a:rPr lang="tr-TR" smtClean="0"/>
              <a:t>‹#›</a:t>
            </a:fld>
            <a:endParaRPr lang="tr-TR"/>
          </a:p>
        </p:txBody>
      </p:sp>
    </p:spTree>
    <p:extLst>
      <p:ext uri="{BB962C8B-B14F-4D97-AF65-F5344CB8AC3E}">
        <p14:creationId xmlns:p14="http://schemas.microsoft.com/office/powerpoint/2010/main" val="3881910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19AAB41B-2917-4683-A03C-4AF5D6BB4DAD}" type="datetimeFigureOut">
              <a:rPr lang="tr-TR" smtClean="0"/>
              <a:t>17.12.2025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67ACE74-93BD-488F-8EA1-83A0587DD557}" type="slidenum">
              <a:rPr lang="tr-TR" smtClean="0"/>
              <a:t>‹#›</a:t>
            </a:fld>
            <a:endParaRPr lang="tr-TR"/>
          </a:p>
        </p:txBody>
      </p:sp>
    </p:spTree>
    <p:extLst>
      <p:ext uri="{BB962C8B-B14F-4D97-AF65-F5344CB8AC3E}">
        <p14:creationId xmlns:p14="http://schemas.microsoft.com/office/powerpoint/2010/main" val="3450930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AAB41B-2917-4683-A03C-4AF5D6BB4DAD}" type="datetimeFigureOut">
              <a:rPr lang="tr-TR" smtClean="0"/>
              <a:t>17.12.2025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367ACE74-93BD-488F-8EA1-83A0587DD557}" type="slidenum">
              <a:rPr lang="tr-TR" smtClean="0"/>
              <a:t>‹#›</a:t>
            </a:fld>
            <a:endParaRPr lang="tr-TR"/>
          </a:p>
        </p:txBody>
      </p:sp>
    </p:spTree>
    <p:extLst>
      <p:ext uri="{BB962C8B-B14F-4D97-AF65-F5344CB8AC3E}">
        <p14:creationId xmlns:p14="http://schemas.microsoft.com/office/powerpoint/2010/main" val="188892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tr-TR" smtClean="0"/>
              <a:t>Asıl başlık stili için tıklatın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19AAB41B-2917-4683-A03C-4AF5D6BB4DAD}" type="datetimeFigureOut">
              <a:rPr lang="tr-TR" smtClean="0"/>
              <a:t>17.12.2025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67ACE74-93BD-488F-8EA1-83A0587DD557}" type="slidenum">
              <a:rPr lang="tr-TR" smtClean="0"/>
              <a:t>‹#›</a:t>
            </a:fld>
            <a:endParaRPr lang="tr-TR"/>
          </a:p>
        </p:txBody>
      </p:sp>
    </p:spTree>
    <p:extLst>
      <p:ext uri="{BB962C8B-B14F-4D97-AF65-F5344CB8AC3E}">
        <p14:creationId xmlns:p14="http://schemas.microsoft.com/office/powerpoint/2010/main" val="1883410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19AAB41B-2917-4683-A03C-4AF5D6BB4DAD}" type="datetimeFigureOut">
              <a:rPr lang="tr-TR" smtClean="0"/>
              <a:t>17.12.2025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67ACE74-93BD-488F-8EA1-83A0587DD557}" type="slidenum">
              <a:rPr lang="tr-TR" smtClean="0"/>
              <a:t>‹#›</a:t>
            </a:fld>
            <a:endParaRPr lang="tr-TR"/>
          </a:p>
        </p:txBody>
      </p:sp>
    </p:spTree>
    <p:extLst>
      <p:ext uri="{BB962C8B-B14F-4D97-AF65-F5344CB8AC3E}">
        <p14:creationId xmlns:p14="http://schemas.microsoft.com/office/powerpoint/2010/main" val="1223019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9AAB41B-2917-4683-A03C-4AF5D6BB4DAD}" type="datetimeFigureOut">
              <a:rPr lang="tr-TR" smtClean="0"/>
              <a:t>17.12.2025</a:t>
            </a:fld>
            <a:endParaRPr lang="tr-T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67ACE74-93BD-488F-8EA1-83A0587DD557}" type="slidenum">
              <a:rPr lang="tr-TR" smtClean="0"/>
              <a:t>‹#›</a:t>
            </a:fld>
            <a:endParaRPr lang="tr-TR"/>
          </a:p>
        </p:txBody>
      </p:sp>
    </p:spTree>
    <p:extLst>
      <p:ext uri="{BB962C8B-B14F-4D97-AF65-F5344CB8AC3E}">
        <p14:creationId xmlns:p14="http://schemas.microsoft.com/office/powerpoint/2010/main" val="2300341945"/>
      </p:ext>
    </p:extLst>
  </p:cSld>
  <p:clrMap bg1="dk1" tx1="lt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Lst>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1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11.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52631" y="837343"/>
            <a:ext cx="8825658" cy="4627685"/>
          </a:xfrm>
        </p:spPr>
        <p:txBody>
          <a:bodyPr/>
          <a:lstStyle/>
          <a:p>
            <a:r>
              <a:rPr lang="tr-TR" sz="4400" dirty="0" smtClean="0"/>
              <a:t>           </a:t>
            </a:r>
            <a:br>
              <a:rPr lang="tr-TR" sz="4400" dirty="0" smtClean="0"/>
            </a:br>
            <a:r>
              <a:rPr lang="tr-TR" sz="4400" dirty="0"/>
              <a:t/>
            </a:r>
            <a:br>
              <a:rPr lang="tr-TR" sz="4400" dirty="0"/>
            </a:br>
            <a:r>
              <a:rPr lang="tr-TR" sz="4400" dirty="0" smtClean="0">
                <a:latin typeface="Arial Black" panose="020B0A04020102020204" pitchFamily="34" charset="0"/>
              </a:rPr>
              <a:t>İsim:          Barış</a:t>
            </a:r>
            <a:br>
              <a:rPr lang="tr-TR" sz="4400" dirty="0" smtClean="0">
                <a:latin typeface="Arial Black" panose="020B0A04020102020204" pitchFamily="34" charset="0"/>
              </a:rPr>
            </a:br>
            <a:r>
              <a:rPr lang="tr-TR" sz="4400" dirty="0" err="1" smtClean="0">
                <a:latin typeface="Arial Black" panose="020B0A04020102020204" pitchFamily="34" charset="0"/>
              </a:rPr>
              <a:t>Soyad</a:t>
            </a:r>
            <a:r>
              <a:rPr lang="tr-TR" sz="4400" dirty="0" smtClean="0">
                <a:latin typeface="Arial Black" panose="020B0A04020102020204" pitchFamily="34" charset="0"/>
              </a:rPr>
              <a:t>:      Kartal</a:t>
            </a:r>
            <a:br>
              <a:rPr lang="tr-TR" sz="4400" dirty="0" smtClean="0">
                <a:latin typeface="Arial Black" panose="020B0A04020102020204" pitchFamily="34" charset="0"/>
              </a:rPr>
            </a:br>
            <a:r>
              <a:rPr lang="tr-TR" sz="4400" dirty="0" smtClean="0">
                <a:latin typeface="Arial Black" panose="020B0A04020102020204" pitchFamily="34" charset="0"/>
              </a:rPr>
              <a:t>Sınıf:      </a:t>
            </a:r>
            <a:r>
              <a:rPr lang="tr-TR" sz="4400" dirty="0">
                <a:latin typeface="Arial Black" panose="020B0A04020102020204" pitchFamily="34" charset="0"/>
              </a:rPr>
              <a:t> </a:t>
            </a:r>
            <a:r>
              <a:rPr lang="tr-TR" sz="4400" dirty="0" smtClean="0">
                <a:latin typeface="Arial Black" panose="020B0A04020102020204" pitchFamily="34" charset="0"/>
              </a:rPr>
              <a:t> Geoteknik-1</a:t>
            </a:r>
            <a:br>
              <a:rPr lang="tr-TR" sz="4400" dirty="0" smtClean="0">
                <a:latin typeface="Arial Black" panose="020B0A04020102020204" pitchFamily="34" charset="0"/>
              </a:rPr>
            </a:br>
            <a:r>
              <a:rPr lang="tr-TR" sz="4400" dirty="0" smtClean="0">
                <a:latin typeface="Arial Black" panose="020B0A04020102020204" pitchFamily="34" charset="0"/>
              </a:rPr>
              <a:t>Numara:   250186040 </a:t>
            </a:r>
            <a:endParaRPr lang="tr-TR" sz="4400" dirty="0">
              <a:latin typeface="Arial Black" panose="020B0A04020102020204" pitchFamily="34" charset="0"/>
            </a:endParaRPr>
          </a:p>
        </p:txBody>
      </p:sp>
      <p:pic>
        <p:nvPicPr>
          <p:cNvPr id="5" name="background-no3-24377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14911" y="5465028"/>
            <a:ext cx="487363" cy="487363"/>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3158" y="349980"/>
            <a:ext cx="3149112" cy="41988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3878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54954" y="1447800"/>
            <a:ext cx="9466154" cy="3880338"/>
          </a:xfrm>
        </p:spPr>
        <p:txBody>
          <a:bodyPr>
            <a:normAutofit/>
          </a:bodyPr>
          <a:lstStyle/>
          <a:p>
            <a:r>
              <a:rPr lang="tr-TR" sz="3600" dirty="0" smtClean="0"/>
              <a:t>Sabah saat 6.30 da uyanırım.</a:t>
            </a:r>
            <a:br>
              <a:rPr lang="tr-TR" sz="3600" dirty="0" smtClean="0"/>
            </a:br>
            <a:r>
              <a:rPr lang="tr-TR" sz="3600" dirty="0" smtClean="0"/>
              <a:t>Elimi yüzümü yıkarım.</a:t>
            </a:r>
            <a:br>
              <a:rPr lang="tr-TR" sz="3600" dirty="0" smtClean="0"/>
            </a:br>
            <a:r>
              <a:rPr lang="tr-TR" dirty="0" smtClean="0"/>
              <a:t>Saçımı yaparım.</a:t>
            </a:r>
            <a:br>
              <a:rPr lang="tr-TR" dirty="0" smtClean="0"/>
            </a:br>
            <a:r>
              <a:rPr lang="tr-TR" dirty="0" smtClean="0"/>
              <a:t>Üstümü giyerim.</a:t>
            </a:r>
            <a:r>
              <a:rPr lang="tr-TR" sz="3600" dirty="0" smtClean="0"/>
              <a:t/>
            </a:r>
            <a:br>
              <a:rPr lang="tr-TR" sz="3600" dirty="0" smtClean="0"/>
            </a:br>
            <a:r>
              <a:rPr lang="tr-TR" sz="3600" dirty="0" smtClean="0"/>
              <a:t>Kahvaltıya inerim </a:t>
            </a:r>
            <a:br>
              <a:rPr lang="tr-TR" sz="3600" dirty="0" smtClean="0"/>
            </a:br>
            <a:r>
              <a:rPr lang="tr-TR" sz="3600" dirty="0" smtClean="0"/>
              <a:t>SANDIVİÇ VE MEYVE SUYU ALIRIM.</a:t>
            </a:r>
            <a:endParaRPr lang="tr-TR" sz="3600" dirty="0"/>
          </a:p>
        </p:txBody>
      </p:sp>
    </p:spTree>
    <p:extLst>
      <p:ext uri="{BB962C8B-B14F-4D97-AF65-F5344CB8AC3E}">
        <p14:creationId xmlns:p14="http://schemas.microsoft.com/office/powerpoint/2010/main" val="2356244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09671" y="1981200"/>
            <a:ext cx="9905955" cy="3429000"/>
          </a:xfrm>
        </p:spPr>
        <p:txBody>
          <a:bodyPr>
            <a:normAutofit fontScale="90000"/>
          </a:bodyPr>
          <a:lstStyle/>
          <a:p>
            <a:r>
              <a:rPr lang="tr-TR" dirty="0"/>
              <a:t>DISARDA ARKADASLARIM GELENE KADAR </a:t>
            </a:r>
            <a:r>
              <a:rPr lang="tr-TR" dirty="0" smtClean="0"/>
              <a:t>BEKLERIM ONLAR </a:t>
            </a:r>
            <a:r>
              <a:rPr lang="tr-TR" dirty="0"/>
              <a:t>GELIRLER SONRA MINUBÜSE BİNERİZ.</a:t>
            </a:r>
            <a:br>
              <a:rPr lang="tr-TR" dirty="0"/>
            </a:br>
            <a:r>
              <a:rPr lang="tr-TR" dirty="0"/>
              <a:t>SONRA MEYDANA GİDERİZ</a:t>
            </a:r>
            <a:r>
              <a:rPr lang="tr-TR" dirty="0" smtClean="0"/>
              <a:t>.</a:t>
            </a:r>
            <a:br>
              <a:rPr lang="tr-TR" dirty="0" smtClean="0"/>
            </a:br>
            <a:r>
              <a:rPr lang="tr-TR" dirty="0" smtClean="0"/>
              <a:t>KEBAN’A </a:t>
            </a:r>
            <a:r>
              <a:rPr lang="tr-TR" dirty="0"/>
              <a:t>GİDEN OTOBÜSÜ BEKLERİZ</a:t>
            </a:r>
            <a:r>
              <a:rPr lang="tr-TR" dirty="0" smtClean="0"/>
              <a:t>.</a:t>
            </a:r>
            <a:br>
              <a:rPr lang="tr-TR" dirty="0" smtClean="0"/>
            </a:br>
            <a:r>
              <a:rPr lang="tr-TR" dirty="0" smtClean="0"/>
              <a:t>OTOBÜS </a:t>
            </a:r>
            <a:r>
              <a:rPr lang="tr-TR" dirty="0"/>
              <a:t>8 DE KALKAR KEBANA </a:t>
            </a:r>
            <a:r>
              <a:rPr lang="tr-TR" dirty="0" smtClean="0"/>
              <a:t>GİDERİZ.</a:t>
            </a:r>
            <a:br>
              <a:rPr lang="tr-TR" dirty="0" smtClean="0"/>
            </a:br>
            <a:r>
              <a:rPr lang="tr-TR" dirty="0" smtClean="0"/>
              <a:t>9’DA DERS BAŞLAR.12 DE ÖĞLEN YEMEĞİNE GİDERİZ.</a:t>
            </a:r>
            <a:r>
              <a:rPr lang="tr-TR" sz="3600" dirty="0" smtClean="0"/>
              <a:t/>
            </a:r>
            <a:br>
              <a:rPr lang="tr-TR" sz="3600" dirty="0" smtClean="0"/>
            </a:br>
            <a:r>
              <a:rPr lang="tr-TR" sz="3600" dirty="0" smtClean="0"/>
              <a:t>SONRA 2 DERS KALIR.ONLARA GİRERİZ.</a:t>
            </a:r>
            <a:br>
              <a:rPr lang="tr-TR" sz="3600" dirty="0" smtClean="0"/>
            </a:br>
            <a:r>
              <a:rPr lang="tr-TR" sz="3600" dirty="0" smtClean="0"/>
              <a:t/>
            </a:r>
            <a:br>
              <a:rPr lang="tr-TR" sz="3600" dirty="0" smtClean="0"/>
            </a:br>
            <a:endParaRPr lang="tr-TR" sz="3600" dirty="0"/>
          </a:p>
        </p:txBody>
      </p:sp>
    </p:spTree>
    <p:extLst>
      <p:ext uri="{BB962C8B-B14F-4D97-AF65-F5344CB8AC3E}">
        <p14:creationId xmlns:p14="http://schemas.microsoft.com/office/powerpoint/2010/main" val="1583033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39593" y="2669931"/>
            <a:ext cx="9756300" cy="1981200"/>
          </a:xfrm>
        </p:spPr>
        <p:txBody>
          <a:bodyPr>
            <a:normAutofit fontScale="90000"/>
          </a:bodyPr>
          <a:lstStyle/>
          <a:p>
            <a:r>
              <a:rPr lang="tr-TR" sz="3600" dirty="0" smtClean="0"/>
              <a:t>DERS BİTTİKTEN SONRA ELAZIĞ MİNÜBÜSÜNE BİNERİZ VE ELAZIĞ’A GELİRİZ.</a:t>
            </a:r>
            <a:br>
              <a:rPr lang="tr-TR" sz="3600" dirty="0" smtClean="0"/>
            </a:br>
            <a:r>
              <a:rPr lang="tr-TR" dirty="0" smtClean="0"/>
              <a:t>YURT MİNÜBÜSÜNE BİNERİZ.</a:t>
            </a:r>
            <a:br>
              <a:rPr lang="tr-TR" dirty="0" smtClean="0"/>
            </a:br>
            <a:r>
              <a:rPr lang="tr-TR" dirty="0" smtClean="0"/>
              <a:t>YURDA GELİRİM ÜSTÜMÜ DEĞİŞTİRİRİM.</a:t>
            </a:r>
            <a:br>
              <a:rPr lang="tr-TR" dirty="0" smtClean="0"/>
            </a:br>
            <a:r>
              <a:rPr lang="tr-TR" dirty="0" smtClean="0"/>
              <a:t>SONRA DUŞ ALIRIM.</a:t>
            </a:r>
            <a:br>
              <a:rPr lang="tr-TR" dirty="0" smtClean="0"/>
            </a:br>
            <a:r>
              <a:rPr lang="tr-TR" dirty="0" smtClean="0"/>
              <a:t>2 SAAT UYURUM.</a:t>
            </a:r>
            <a:br>
              <a:rPr lang="tr-TR" dirty="0" smtClean="0"/>
            </a:br>
            <a:r>
              <a:rPr lang="tr-TR" dirty="0" smtClean="0"/>
              <a:t>SONRA DERS ÇALIŞIRIM.</a:t>
            </a:r>
            <a:br>
              <a:rPr lang="tr-TR" dirty="0" smtClean="0"/>
            </a:br>
            <a:r>
              <a:rPr lang="tr-TR" dirty="0" smtClean="0"/>
              <a:t>SONRA KİTAP OKURUM.</a:t>
            </a:r>
            <a:br>
              <a:rPr lang="tr-TR" dirty="0" smtClean="0"/>
            </a:br>
            <a:r>
              <a:rPr lang="tr-TR" dirty="0" smtClean="0"/>
              <a:t>TELEFONDA REELS İZLERİM.</a:t>
            </a:r>
            <a:br>
              <a:rPr lang="tr-TR" dirty="0" smtClean="0"/>
            </a:br>
            <a:endParaRPr lang="tr-TR" sz="3600" dirty="0"/>
          </a:p>
        </p:txBody>
      </p:sp>
    </p:spTree>
    <p:extLst>
      <p:ext uri="{BB962C8B-B14F-4D97-AF65-F5344CB8AC3E}">
        <p14:creationId xmlns:p14="http://schemas.microsoft.com/office/powerpoint/2010/main" val="41686548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366341" y="-389793"/>
            <a:ext cx="8825659" cy="1981200"/>
          </a:xfrm>
        </p:spPr>
        <p:txBody>
          <a:bodyPr>
            <a:normAutofit/>
          </a:bodyPr>
          <a:lstStyle/>
          <a:p>
            <a:r>
              <a:rPr lang="tr-TR" dirty="0" smtClean="0"/>
              <a:t>EN YAKIN ARKADAŞLARIM</a:t>
            </a:r>
            <a:endParaRPr lang="tr-TR" sz="36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8251" y="979485"/>
            <a:ext cx="4453647" cy="3340235"/>
          </a:xfrm>
          <a:prstGeom prst="rect">
            <a:avLst/>
          </a:prstGeom>
        </p:spPr>
      </p:pic>
      <p:pic>
        <p:nvPicPr>
          <p:cNvPr id="6" name="Resim 5"/>
          <p:cNvPicPr>
            <a:picLocks noChangeAspect="1"/>
          </p:cNvPicPr>
          <p:nvPr/>
        </p:nvPicPr>
        <p:blipFill rotWithShape="1">
          <a:blip r:embed="rId3" cstate="print">
            <a:extLst>
              <a:ext uri="{28A0092B-C50C-407E-A947-70E740481C1C}">
                <a14:useLocalDpi xmlns:a14="http://schemas.microsoft.com/office/drawing/2010/main" val="0"/>
              </a:ext>
            </a:extLst>
          </a:blip>
          <a:srcRect l="2482" t="11832" r="-552" b="4838"/>
          <a:stretch/>
        </p:blipFill>
        <p:spPr>
          <a:xfrm>
            <a:off x="9479709" y="1267867"/>
            <a:ext cx="2665117" cy="4909664"/>
          </a:xfrm>
          <a:prstGeom prst="rect">
            <a:avLst/>
          </a:prstGeom>
        </p:spPr>
      </p:pic>
      <p:sp>
        <p:nvSpPr>
          <p:cNvPr id="7" name="Oval 6"/>
          <p:cNvSpPr/>
          <p:nvPr/>
        </p:nvSpPr>
        <p:spPr>
          <a:xfrm>
            <a:off x="10990384" y="2394627"/>
            <a:ext cx="457200" cy="25497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479" y="1267867"/>
            <a:ext cx="2694080" cy="47918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Resim 8"/>
          <p:cNvPicPr>
            <a:picLocks noChangeAspect="1"/>
          </p:cNvPicPr>
          <p:nvPr/>
        </p:nvPicPr>
        <p:blipFill rotWithShape="1">
          <a:blip r:embed="rId5" cstate="print">
            <a:extLst>
              <a:ext uri="{28A0092B-C50C-407E-A947-70E740481C1C}">
                <a14:useLocalDpi xmlns:a14="http://schemas.microsoft.com/office/drawing/2010/main" val="0"/>
              </a:ext>
            </a:extLst>
          </a:blip>
          <a:srcRect l="26072" t="7020" r="-26072" b="-7020"/>
          <a:stretch/>
        </p:blipFill>
        <p:spPr>
          <a:xfrm>
            <a:off x="3831077" y="3813307"/>
            <a:ext cx="2217578" cy="2956770"/>
          </a:xfrm>
          <a:prstGeom prst="rect">
            <a:avLst/>
          </a:prstGeom>
        </p:spPr>
      </p:pic>
      <p:pic>
        <p:nvPicPr>
          <p:cNvPr id="10" name="Resim 9"/>
          <p:cNvPicPr>
            <a:picLocks noChangeAspect="1"/>
          </p:cNvPicPr>
          <p:nvPr/>
        </p:nvPicPr>
        <p:blipFill rotWithShape="1">
          <a:blip r:embed="rId6" cstate="print">
            <a:extLst>
              <a:ext uri="{28A0092B-C50C-407E-A947-70E740481C1C}">
                <a14:useLocalDpi xmlns:a14="http://schemas.microsoft.com/office/drawing/2010/main" val="0"/>
              </a:ext>
            </a:extLst>
          </a:blip>
          <a:srcRect t="7125" b="-7125"/>
          <a:stretch/>
        </p:blipFill>
        <p:spPr>
          <a:xfrm>
            <a:off x="6804879" y="3921369"/>
            <a:ext cx="1602399" cy="2848708"/>
          </a:xfrm>
          <a:prstGeom prst="rect">
            <a:avLst/>
          </a:prstGeom>
        </p:spPr>
      </p:pic>
      <p:pic>
        <p:nvPicPr>
          <p:cNvPr id="11" name="Resim 10"/>
          <p:cNvPicPr>
            <a:picLocks noChangeAspect="1"/>
          </p:cNvPicPr>
          <p:nvPr/>
        </p:nvPicPr>
        <p:blipFill rotWithShape="1">
          <a:blip r:embed="rId7" cstate="print">
            <a:extLst>
              <a:ext uri="{28A0092B-C50C-407E-A947-70E740481C1C}">
                <a14:useLocalDpi xmlns:a14="http://schemas.microsoft.com/office/drawing/2010/main" val="0"/>
              </a:ext>
            </a:extLst>
          </a:blip>
          <a:srcRect l="78902" t="22929" r="-78902" b="-22929"/>
          <a:stretch/>
        </p:blipFill>
        <p:spPr>
          <a:xfrm>
            <a:off x="5608379" y="3813307"/>
            <a:ext cx="4740655" cy="3555491"/>
          </a:xfrm>
          <a:prstGeom prst="rect">
            <a:avLst/>
          </a:prstGeom>
        </p:spPr>
      </p:pic>
    </p:spTree>
    <p:extLst>
      <p:ext uri="{BB962C8B-B14F-4D97-AF65-F5344CB8AC3E}">
        <p14:creationId xmlns:p14="http://schemas.microsoft.com/office/powerpoint/2010/main" val="29983809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83578" y="-679938"/>
            <a:ext cx="11435862" cy="1981200"/>
          </a:xfrm>
        </p:spPr>
        <p:txBody>
          <a:bodyPr>
            <a:normAutofit/>
          </a:bodyPr>
          <a:lstStyle/>
          <a:p>
            <a:r>
              <a:rPr lang="tr-TR" dirty="0" smtClean="0"/>
              <a:t>                            ŞANTİYE’DE GEÇEN 2 AY</a:t>
            </a:r>
            <a:endParaRPr lang="tr-TR" dirty="0"/>
          </a:p>
        </p:txBody>
      </p:sp>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1235" y="675859"/>
            <a:ext cx="1483688" cy="2638950"/>
          </a:xfrm>
          <a:prstGeom prst="round2DiagRect">
            <a:avLst>
              <a:gd name="adj1" fmla="val 16667"/>
              <a:gd name="adj2" fmla="val 6560"/>
            </a:avLst>
          </a:prstGeom>
          <a:ln w="88900" cap="sq">
            <a:solidFill>
              <a:srgbClr val="FFFFFF"/>
            </a:solidFill>
            <a:miter lim="800000"/>
          </a:ln>
          <a:effectLst>
            <a:outerShdw blurRad="254000" algn="tl" rotWithShape="0">
              <a:srgbClr val="000000">
                <a:alpha val="43000"/>
              </a:srgbClr>
            </a:outerShdw>
          </a:effectLst>
        </p:spPr>
      </p:pic>
      <p:pic>
        <p:nvPicPr>
          <p:cNvPr id="5" name="WhatsApp Video 2025-12-17 saat 22.10.31_705f9b5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43867" y="675859"/>
            <a:ext cx="3047746" cy="5383823"/>
          </a:xfrm>
          <a:prstGeom prst="rect">
            <a:avLst/>
          </a:prstGeom>
        </p:spPr>
      </p:pic>
      <p:pic>
        <p:nvPicPr>
          <p:cNvPr id="7" name="Resim 6"/>
          <p:cNvPicPr>
            <a:picLocks noChangeAspect="1"/>
          </p:cNvPicPr>
          <p:nvPr/>
        </p:nvPicPr>
        <p:blipFill rotWithShape="1">
          <a:blip r:embed="rId6" cstate="print">
            <a:extLst>
              <a:ext uri="{28A0092B-C50C-407E-A947-70E740481C1C}">
                <a14:useLocalDpi xmlns:a14="http://schemas.microsoft.com/office/drawing/2010/main" val="0"/>
              </a:ext>
            </a:extLst>
          </a:blip>
          <a:srcRect l="1471" t="-51688" r="-1471" b="51688"/>
          <a:stretch/>
        </p:blipFill>
        <p:spPr>
          <a:xfrm>
            <a:off x="5131366" y="-1158523"/>
            <a:ext cx="2390937" cy="4252623"/>
          </a:xfrm>
          <a:prstGeom prst="rect">
            <a:avLst/>
          </a:prstGeom>
        </p:spPr>
      </p:pic>
      <p:pic>
        <p:nvPicPr>
          <p:cNvPr id="8" name="Resim 7"/>
          <p:cNvPicPr>
            <a:picLocks noChangeAspect="1"/>
          </p:cNvPicPr>
          <p:nvPr/>
        </p:nvPicPr>
        <p:blipFill rotWithShape="1">
          <a:blip r:embed="rId7"/>
          <a:srcRect l="3339" t="47555" r="-3339" b="-47555"/>
          <a:stretch/>
        </p:blipFill>
        <p:spPr>
          <a:xfrm>
            <a:off x="5131366" y="3257881"/>
            <a:ext cx="2523613" cy="5445456"/>
          </a:xfrm>
          <a:prstGeom prst="rect">
            <a:avLst/>
          </a:prstGeom>
        </p:spPr>
      </p:pic>
      <p:pic>
        <p:nvPicPr>
          <p:cNvPr id="9" name="Resim 8"/>
          <p:cNvPicPr>
            <a:picLocks noChangeAspect="1"/>
          </p:cNvPicPr>
          <p:nvPr/>
        </p:nvPicPr>
        <p:blipFill rotWithShape="1">
          <a:blip r:embed="rId8" cstate="print">
            <a:extLst>
              <a:ext uri="{28A0092B-C50C-407E-A947-70E740481C1C}">
                <a14:useLocalDpi xmlns:a14="http://schemas.microsoft.com/office/drawing/2010/main" val="0"/>
              </a:ext>
            </a:extLst>
          </a:blip>
          <a:srcRect l="1613" t="18445" r="-1613" b="-18445"/>
          <a:stretch/>
        </p:blipFill>
        <p:spPr>
          <a:xfrm>
            <a:off x="8617031" y="3532179"/>
            <a:ext cx="2048037" cy="3642727"/>
          </a:xfrm>
          <a:prstGeom prst="rect">
            <a:avLst/>
          </a:prstGeom>
        </p:spPr>
      </p:pic>
    </p:spTree>
    <p:extLst>
      <p:ext uri="{BB962C8B-B14F-4D97-AF65-F5344CB8AC3E}">
        <p14:creationId xmlns:p14="http://schemas.microsoft.com/office/powerpoint/2010/main" val="2999221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08893" y="1825869"/>
            <a:ext cx="10688515" cy="1981200"/>
          </a:xfrm>
        </p:spPr>
        <p:txBody>
          <a:bodyPr>
            <a:normAutofit fontScale="90000"/>
          </a:bodyPr>
          <a:lstStyle/>
          <a:p>
            <a:r>
              <a:rPr lang="tr-TR" sz="3600" dirty="0" smtClean="0"/>
              <a:t>                               </a:t>
            </a:r>
            <a:r>
              <a:rPr lang="tr-TR" sz="3600" dirty="0" smtClean="0">
                <a:solidFill>
                  <a:schemeClr val="accent1"/>
                </a:solidFill>
              </a:rPr>
              <a:t>ŞANTIYA ANISI</a:t>
            </a:r>
            <a:r>
              <a:rPr lang="tr-TR" sz="3600" dirty="0" smtClean="0"/>
              <a:t/>
            </a:r>
            <a:br>
              <a:rPr lang="tr-TR" sz="3600" dirty="0" smtClean="0"/>
            </a:br>
            <a:r>
              <a:rPr lang="tr-TR" sz="3600" dirty="0" smtClean="0"/>
              <a:t>BİR GÜN USTAMLA ÇALIŞIYORUZ ÖĞLEN BİTMİŞTİ YEMEĞİ YEMİŞTİK USTAM KOĞUŞLARA GİTTİ BEN BİNALARA GEÇTİM(KAZAN DAİRESİNDE ÇALIŞIYORUZ).BİR BUÇUK SAAT ÖĞLEN MOLASINDA BİNADA YATIYORUM MOLA SAATİM BİTMİŞ TELEFONUM SESİZDE USTAM 3 DEFA ARAMIŞ SAHA FORMENİ DE ARAMIŞ ONUN ARADIĞINI GÖRDÜM.KORKTUM HEMEN USTAYI ARADIM NERDESİN DİYE DEDİKİ ….(!) HEMEN YANINA GİTTİM MÜHENDİSLER GELMİŞ NERDEYDİN DİYE SORDULAR LAVOBOYA GİTMİŞTİM USTAM HABERİM VAR DEDİ SAHA FORMENİDE AYNEN DEDİ SONRA ORDAN YIRTTIM.</a:t>
            </a:r>
            <a:endParaRPr lang="tr-TR" sz="3600" dirty="0"/>
          </a:p>
        </p:txBody>
      </p:sp>
    </p:spTree>
    <p:extLst>
      <p:ext uri="{BB962C8B-B14F-4D97-AF65-F5344CB8AC3E}">
        <p14:creationId xmlns:p14="http://schemas.microsoft.com/office/powerpoint/2010/main" val="31764769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069355" y="2362200"/>
            <a:ext cx="9307891" cy="1981200"/>
          </a:xfrm>
        </p:spPr>
        <p:txBody>
          <a:bodyPr>
            <a:normAutofit fontScale="90000"/>
          </a:bodyPr>
          <a:lstStyle/>
          <a:p>
            <a:r>
              <a:rPr lang="tr-TR" sz="3600" dirty="0" smtClean="0"/>
              <a:t>                         </a:t>
            </a:r>
            <a:r>
              <a:rPr lang="tr-TR" sz="4400" dirty="0" smtClean="0">
                <a:solidFill>
                  <a:schemeClr val="accent3">
                    <a:lumMod val="60000"/>
                    <a:lumOff val="40000"/>
                  </a:schemeClr>
                </a:solidFill>
              </a:rPr>
              <a:t>HOBİLERİM</a:t>
            </a:r>
            <a:r>
              <a:rPr lang="tr-TR" sz="3600" dirty="0" smtClean="0"/>
              <a:t/>
            </a:r>
            <a:br>
              <a:rPr lang="tr-TR" sz="3600" dirty="0" smtClean="0"/>
            </a:br>
            <a:r>
              <a:rPr lang="tr-TR" dirty="0" smtClean="0"/>
              <a:t>1-UYUMAYI SEVERİM</a:t>
            </a:r>
            <a:br>
              <a:rPr lang="tr-TR" dirty="0" smtClean="0"/>
            </a:br>
            <a:r>
              <a:rPr lang="tr-TR" dirty="0" smtClean="0"/>
              <a:t>2-ARKADAŞLARIMLA ZAMAN GEÇİRMEYİ SEVERİM …</a:t>
            </a:r>
            <a:r>
              <a:rPr lang="tr-TR" sz="3600" dirty="0" smtClean="0"/>
              <a:t/>
            </a:r>
            <a:br>
              <a:rPr lang="tr-TR" sz="3600" dirty="0" smtClean="0"/>
            </a:br>
            <a:r>
              <a:rPr lang="tr-TR" sz="3600" dirty="0" smtClean="0"/>
              <a:t>3-GEZMEYİ SEVERİM.</a:t>
            </a:r>
            <a:br>
              <a:rPr lang="tr-TR" sz="3600" dirty="0" smtClean="0"/>
            </a:br>
            <a:r>
              <a:rPr lang="tr-TR" dirty="0" smtClean="0"/>
              <a:t>4-BİLGİSAYARDA OYUN OYNARIM.</a:t>
            </a:r>
            <a:br>
              <a:rPr lang="tr-TR" dirty="0" smtClean="0"/>
            </a:br>
            <a:r>
              <a:rPr lang="tr-TR" dirty="0" smtClean="0"/>
              <a:t>5-ARABA SÜRMEYİ SEVERİM.</a:t>
            </a:r>
            <a:br>
              <a:rPr lang="tr-TR" dirty="0" smtClean="0"/>
            </a:br>
            <a:r>
              <a:rPr lang="tr-TR" dirty="0" smtClean="0"/>
              <a:t>6-FİLM İZLEME (SON YAZ).</a:t>
            </a:r>
            <a:br>
              <a:rPr lang="tr-TR" dirty="0" smtClean="0"/>
            </a:br>
            <a:endParaRPr lang="tr-TR" sz="3600" dirty="0"/>
          </a:p>
        </p:txBody>
      </p:sp>
    </p:spTree>
    <p:extLst>
      <p:ext uri="{BB962C8B-B14F-4D97-AF65-F5344CB8AC3E}">
        <p14:creationId xmlns:p14="http://schemas.microsoft.com/office/powerpoint/2010/main" val="2066805209"/>
      </p:ext>
    </p:extLst>
  </p:cSld>
  <p:clrMapOvr>
    <a:masterClrMapping/>
  </p:clrMapOvr>
  <p:transition spd="slow">
    <p:push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vre">
  <a:themeElements>
    <a:clrScheme name="Devre">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Devre">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vre">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docProps/app.xml><?xml version="1.0" encoding="utf-8"?>
<Properties xmlns="http://schemas.openxmlformats.org/officeDocument/2006/extended-properties" xmlns:vt="http://schemas.openxmlformats.org/officeDocument/2006/docPropsVTypes">
  <Template>TM04033919[[fn=Devre]]</Template>
  <TotalTime>107</TotalTime>
  <Words>41</Words>
  <Application>Microsoft Office PowerPoint</Application>
  <PresentationFormat>Geniş ekran</PresentationFormat>
  <Paragraphs>8</Paragraphs>
  <Slides>8</Slides>
  <Notes>0</Notes>
  <HiddenSlides>0</HiddenSlides>
  <MMClips>2</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8</vt:i4>
      </vt:variant>
    </vt:vector>
  </HeadingPairs>
  <TitlesOfParts>
    <vt:vector size="13" baseType="lpstr">
      <vt:lpstr>Arial</vt:lpstr>
      <vt:lpstr>Arial Black</vt:lpstr>
      <vt:lpstr>Trebuchet MS</vt:lpstr>
      <vt:lpstr>Tw Cen MT</vt:lpstr>
      <vt:lpstr>Devre</vt:lpstr>
      <vt:lpstr>             İsim:          Barış Soyad:      Kartal Sınıf:        Geoteknik-1 Numara:   250186040 </vt:lpstr>
      <vt:lpstr>Sabah saat 6.30 da uyanırım. Elimi yüzümü yıkarım. Saçımı yaparım. Üstümü giyerim. Kahvaltıya inerim  SANDIVİÇ VE MEYVE SUYU ALIRIM.</vt:lpstr>
      <vt:lpstr>DISARDA ARKADASLARIM GELENE KADAR BEKLERIM ONLAR GELIRLER SONRA MINUBÜSE BİNERİZ. SONRA MEYDANA GİDERİZ. KEBAN’A GİDEN OTOBÜSÜ BEKLERİZ. OTOBÜS 8 DE KALKAR KEBANA GİDERİZ. 9’DA DERS BAŞLAR.12 DE ÖĞLEN YEMEĞİNE GİDERİZ. SONRA 2 DERS KALIR.ONLARA GİRERİZ.  </vt:lpstr>
      <vt:lpstr>DERS BİTTİKTEN SONRA ELAZIĞ MİNÜBÜSÜNE BİNERİZ VE ELAZIĞ’A GELİRİZ. YURT MİNÜBÜSÜNE BİNERİZ. YURDA GELİRİM ÜSTÜMÜ DEĞİŞTİRİRİM. SONRA DUŞ ALIRIM. 2 SAAT UYURUM. SONRA DERS ÇALIŞIRIM. SONRA KİTAP OKURUM. TELEFONDA REELS İZLERİM. </vt:lpstr>
      <vt:lpstr>EN YAKIN ARKADAŞLARIM</vt:lpstr>
      <vt:lpstr>                            ŞANTİYE’DE GEÇEN 2 AY</vt:lpstr>
      <vt:lpstr>                               ŞANTIYA ANISI BİR GÜN USTAMLA ÇALIŞIYORUZ ÖĞLEN BİTMİŞTİ YEMEĞİ YEMİŞTİK USTAM KOĞUŞLARA GİTTİ BEN BİNALARA GEÇTİM(KAZAN DAİRESİNDE ÇALIŞIYORUZ).BİR BUÇUK SAAT ÖĞLEN MOLASINDA BİNADA YATIYORUM MOLA SAATİM BİTMİŞ TELEFONUM SESİZDE USTAM 3 DEFA ARAMIŞ SAHA FORMENİ DE ARAMIŞ ONUN ARADIĞINI GÖRDÜM.KORKTUM HEMEN USTAYI ARADIM NERDESİN DİYE DEDİKİ ….(!) HEMEN YANINA GİTTİM MÜHENDİSLER GELMİŞ NERDEYDİN DİYE SORDULAR LAVOBOYA GİTMİŞTİM USTAM HABERİM VAR DEDİ SAHA FORMENİDE AYNEN DEDİ SONRA ORDAN YIRTTIM.</vt:lpstr>
      <vt:lpstr>                         HOBİLERİM 1-UYUMAYI SEVERİM 2-ARKADAŞLARIMLA ZAMAN GEÇİRMEYİ SEVERİM … 3-GEZMEYİ SEVERİM. 4-BİLGİSAYARDA OYUN OYNARIM. 5-ARABA SÜRMEYİ SEVERİM. 6-FİLM İZLEME (SON YAZ).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ÖMÜR’ÜN BİR GÜNÜ  İSİM:Ömür Soyad:Çelik Sınıf:Geoteknik-1 Numara:2586025</dc:title>
  <dc:creator>User</dc:creator>
  <cp:lastModifiedBy>User</cp:lastModifiedBy>
  <cp:revision>15</cp:revision>
  <dcterms:created xsi:type="dcterms:W3CDTF">2025-12-16T15:36:15Z</dcterms:created>
  <dcterms:modified xsi:type="dcterms:W3CDTF">2025-12-17T19:46:04Z</dcterms:modified>
</cp:coreProperties>
</file>